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  <p:sldMasterId id="2147483674" r:id="rId6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10691813" cy="7559675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9502D9-61CF-6EFB-7115-85858CD43F8B}" v="1513" dt="2025-08-11T11:51:10.804"/>
    <p1510:client id="{F3C5C87B-4DE8-A475-B2B0-C33E8446B4DD}" v="9" dt="2025-08-11T12:51:35.7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44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ia" userId="S::asia@progettiamocilfuturo.it::e4330f3f-5b00-4e17-aa46-d164b57baf2e" providerId="AD" clId="Web-{F3C5C87B-4DE8-A475-B2B0-C33E8446B4DD}"/>
    <pc:docChg chg="modSld">
      <pc:chgData name="Asia" userId="S::asia@progettiamocilfuturo.it::e4330f3f-5b00-4e17-aa46-d164b57baf2e" providerId="AD" clId="Web-{F3C5C87B-4DE8-A475-B2B0-C33E8446B4DD}" dt="2025-08-11T12:51:35.716" v="8" actId="20577"/>
      <pc:docMkLst>
        <pc:docMk/>
      </pc:docMkLst>
      <pc:sldChg chg="modSp">
        <pc:chgData name="Asia" userId="S::asia@progettiamocilfuturo.it::e4330f3f-5b00-4e17-aa46-d164b57baf2e" providerId="AD" clId="Web-{F3C5C87B-4DE8-A475-B2B0-C33E8446B4DD}" dt="2025-08-11T12:51:35.716" v="8" actId="20577"/>
        <pc:sldMkLst>
          <pc:docMk/>
          <pc:sldMk cId="0" sldId="256"/>
        </pc:sldMkLst>
        <pc:spChg chg="mod">
          <ac:chgData name="Asia" userId="S::asia@progettiamocilfuturo.it::e4330f3f-5b00-4e17-aa46-d164b57baf2e" providerId="AD" clId="Web-{F3C5C87B-4DE8-A475-B2B0-C33E8446B4DD}" dt="2025-08-11T12:51:35.716" v="8" actId="20577"/>
          <ac:spMkLst>
            <pc:docMk/>
            <pc:sldMk cId="0" sldId="256"/>
            <ac:spMk id="124" creationId="{00000000-0000-0000-0000-000000000000}"/>
          </ac:spMkLst>
        </pc:spChg>
      </pc:sldChg>
    </pc:docChg>
  </pc:docChgLst>
  <pc:docChgLst>
    <pc:chgData name="Asia" userId="S::asia@progettiamocilfuturo.it::e4330f3f-5b00-4e17-aa46-d164b57baf2e" providerId="AD" clId="Web-{229502D9-61CF-6EFB-7115-85858CD43F8B}"/>
    <pc:docChg chg="modSld">
      <pc:chgData name="Asia" userId="S::asia@progettiamocilfuturo.it::e4330f3f-5b00-4e17-aa46-d164b57baf2e" providerId="AD" clId="Web-{229502D9-61CF-6EFB-7115-85858CD43F8B}" dt="2025-08-11T11:51:10.351" v="1082" actId="20577"/>
      <pc:docMkLst>
        <pc:docMk/>
      </pc:docMkLst>
      <pc:sldChg chg="modSp">
        <pc:chgData name="Asia" userId="S::asia@progettiamocilfuturo.it::e4330f3f-5b00-4e17-aa46-d164b57baf2e" providerId="AD" clId="Web-{229502D9-61CF-6EFB-7115-85858CD43F8B}" dt="2025-08-11T11:40:43.950" v="563" actId="1076"/>
        <pc:sldMkLst>
          <pc:docMk/>
          <pc:sldMk cId="0" sldId="256"/>
        </pc:sldMkLst>
        <pc:spChg chg="mod">
          <ac:chgData name="Asia" userId="S::asia@progettiamocilfuturo.it::e4330f3f-5b00-4e17-aa46-d164b57baf2e" providerId="AD" clId="Web-{229502D9-61CF-6EFB-7115-85858CD43F8B}" dt="2025-08-11T11:10:20.054" v="37" actId="20577"/>
          <ac:spMkLst>
            <pc:docMk/>
            <pc:sldMk cId="0" sldId="256"/>
            <ac:spMk id="123" creationId="{00000000-0000-0000-0000-000000000000}"/>
          </ac:spMkLst>
        </pc:spChg>
        <pc:spChg chg="mod">
          <ac:chgData name="Asia" userId="S::asia@progettiamocilfuturo.it::e4330f3f-5b00-4e17-aa46-d164b57baf2e" providerId="AD" clId="Web-{229502D9-61CF-6EFB-7115-85858CD43F8B}" dt="2025-08-11T11:40:43.950" v="563" actId="1076"/>
          <ac:spMkLst>
            <pc:docMk/>
            <pc:sldMk cId="0" sldId="256"/>
            <ac:spMk id="124" creationId="{00000000-0000-0000-0000-000000000000}"/>
          </ac:spMkLst>
        </pc:spChg>
      </pc:sldChg>
      <pc:sldChg chg="modSp">
        <pc:chgData name="Asia" userId="S::asia@progettiamocilfuturo.it::e4330f3f-5b00-4e17-aa46-d164b57baf2e" providerId="AD" clId="Web-{229502D9-61CF-6EFB-7115-85858CD43F8B}" dt="2025-08-11T11:47:16.208" v="901" actId="20577"/>
        <pc:sldMkLst>
          <pc:docMk/>
          <pc:sldMk cId="0" sldId="257"/>
        </pc:sldMkLst>
        <pc:spChg chg="mod">
          <ac:chgData name="Asia" userId="S::asia@progettiamocilfuturo.it::e4330f3f-5b00-4e17-aa46-d164b57baf2e" providerId="AD" clId="Web-{229502D9-61CF-6EFB-7115-85858CD43F8B}" dt="2025-08-11T11:42:49.844" v="604" actId="1076"/>
          <ac:spMkLst>
            <pc:docMk/>
            <pc:sldMk cId="0" sldId="257"/>
            <ac:spMk id="133" creationId="{00000000-0000-0000-0000-000000000000}"/>
          </ac:spMkLst>
        </pc:spChg>
        <pc:spChg chg="mod">
          <ac:chgData name="Asia" userId="S::asia@progettiamocilfuturo.it::e4330f3f-5b00-4e17-aa46-d164b57baf2e" providerId="AD" clId="Web-{229502D9-61CF-6EFB-7115-85858CD43F8B}" dt="2025-08-11T11:44:32.408" v="750" actId="20577"/>
          <ac:spMkLst>
            <pc:docMk/>
            <pc:sldMk cId="0" sldId="257"/>
            <ac:spMk id="134" creationId="{00000000-0000-0000-0000-000000000000}"/>
          </ac:spMkLst>
        </pc:spChg>
        <pc:spChg chg="mod">
          <ac:chgData name="Asia" userId="S::asia@progettiamocilfuturo.it::e4330f3f-5b00-4e17-aa46-d164b57baf2e" providerId="AD" clId="Web-{229502D9-61CF-6EFB-7115-85858CD43F8B}" dt="2025-08-11T11:47:16.208" v="901" actId="20577"/>
          <ac:spMkLst>
            <pc:docMk/>
            <pc:sldMk cId="0" sldId="257"/>
            <ac:spMk id="136" creationId="{00000000-0000-0000-0000-000000000000}"/>
          </ac:spMkLst>
        </pc:spChg>
        <pc:picChg chg="mod">
          <ac:chgData name="Asia" userId="S::asia@progettiamocilfuturo.it::e4330f3f-5b00-4e17-aa46-d164b57baf2e" providerId="AD" clId="Web-{229502D9-61CF-6EFB-7115-85858CD43F8B}" dt="2025-08-11T11:46:18.113" v="882" actId="14100"/>
          <ac:picMkLst>
            <pc:docMk/>
            <pc:sldMk cId="0" sldId="257"/>
            <ac:picMk id="135" creationId="{00000000-0000-0000-0000-000000000000}"/>
          </ac:picMkLst>
        </pc:picChg>
      </pc:sldChg>
      <pc:sldChg chg="modSp">
        <pc:chgData name="Asia" userId="S::asia@progettiamocilfuturo.it::e4330f3f-5b00-4e17-aa46-d164b57baf2e" providerId="AD" clId="Web-{229502D9-61CF-6EFB-7115-85858CD43F8B}" dt="2025-08-11T11:49:11.084" v="1037" actId="20577"/>
        <pc:sldMkLst>
          <pc:docMk/>
          <pc:sldMk cId="0" sldId="259"/>
        </pc:sldMkLst>
        <pc:spChg chg="mod">
          <ac:chgData name="Asia" userId="S::asia@progettiamocilfuturo.it::e4330f3f-5b00-4e17-aa46-d164b57baf2e" providerId="AD" clId="Web-{229502D9-61CF-6EFB-7115-85858CD43F8B}" dt="2025-08-11T11:49:11.084" v="1037" actId="20577"/>
          <ac:spMkLst>
            <pc:docMk/>
            <pc:sldMk cId="0" sldId="259"/>
            <ac:spMk id="142" creationId="{00000000-0000-0000-0000-000000000000}"/>
          </ac:spMkLst>
        </pc:spChg>
      </pc:sldChg>
      <pc:sldChg chg="modSp">
        <pc:chgData name="Asia" userId="S::asia@progettiamocilfuturo.it::e4330f3f-5b00-4e17-aa46-d164b57baf2e" providerId="AD" clId="Web-{229502D9-61CF-6EFB-7115-85858CD43F8B}" dt="2025-08-11T11:51:10.351" v="1082" actId="20577"/>
        <pc:sldMkLst>
          <pc:docMk/>
          <pc:sldMk cId="0" sldId="261"/>
        </pc:sldMkLst>
        <pc:spChg chg="mod">
          <ac:chgData name="Asia" userId="S::asia@progettiamocilfuturo.it::e4330f3f-5b00-4e17-aa46-d164b57baf2e" providerId="AD" clId="Web-{229502D9-61CF-6EFB-7115-85858CD43F8B}" dt="2025-08-11T11:51:10.351" v="1082" actId="20577"/>
          <ac:spMkLst>
            <pc:docMk/>
            <pc:sldMk cId="0" sldId="261"/>
            <ac:spMk id="14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8434DE-E7D7-4D0B-818E-5938D45DA02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28BBE94-3652-4C9A-9DE4-7039AAB43B4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5CC8A80-C76A-4A49-B6F6-D3022B984F2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51881C-A32F-46BD-A258-599C808C8AB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53013DD-CDFC-4C93-965E-37FCA8C1E05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6F9413F-BA42-4582-B3C4-5C642F92DA9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9E37329-E3B2-4C29-A6E5-1152C16B17A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C562CB4-EEEB-4D6A-A4E4-3B035DDE45B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D436CB6-6A68-48C7-8CCC-E1DD4D37307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8BE5154-D9BC-4FF2-84E2-C1FC8F88CB4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6369204-5925-47EC-B7C3-06ACA741A12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B472E1E-E7BB-4A93-A778-BC08D57F66A8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20951DC-1842-40E9-807E-47790F6DC44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825E96B-7AB8-4908-A6D5-6CF000E6F9E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5C1937E-9793-439B-BD9E-20FDAD16F17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326A6CB-A90D-4917-96CA-0443150B2F2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BAE713A-0E73-4E05-85CB-63D1B59202C3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28C2DE6-57A5-4E81-8C60-A6AADAF1DDD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00379725-EF05-4405-85E6-23063B690E1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73345C4-ABE1-4959-91FD-F4359A15C14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FF74506-AD8E-448E-BA36-7DB79FFB741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9E8615B-FE02-429C-9D75-77F060B0758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1A5CD62-BC76-4842-9CA5-2189F2FE45A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616C784-FC24-499D-9842-9881E0B85E1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913F602-D886-4385-B92A-56BB6B87ED8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97F8EF8-EC89-4FBC-AC16-06F4FCB3A87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7241D5AB-7659-471F-ADEA-C8C5CE79893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244E201-686D-4A1A-9AAD-92DADFE8E39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FB1024B-FE32-4E41-8F10-82244CF263C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81AE3EF5-31FE-4458-9702-B689FC46C9F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1A5085-7095-469F-89AB-E5B1493AC0B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9A51535-C970-49DD-A41A-647759F85E8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1720" y="1237320"/>
            <a:ext cx="9087840" cy="121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30E25F3-865D-4B81-B516-D0D5331E83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A6DEC6C-7FB9-46B1-B827-9D3B3E2BA4B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BEF058F-5320-484F-B7A0-473204C0661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91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239B460-4235-406A-A76B-92D01E734FE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485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48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52000" indent="-252000">
              <a:lnSpc>
                <a:spcPct val="90000"/>
              </a:lnSpc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en-GB" sz="308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  <a:p>
            <a:pPr marL="756000" lvl="1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2640" b="0" strike="noStrike" spc="-1">
                <a:solidFill>
                  <a:srgbClr val="000000"/>
                </a:solidFill>
                <a:latin typeface="Calibri"/>
              </a:rPr>
              <a:t>Second level</a:t>
            </a:r>
            <a:endParaRPr lang="en-US" sz="2640" b="0" strike="noStrike" spc="-1">
              <a:solidFill>
                <a:srgbClr val="000000"/>
              </a:solidFill>
              <a:latin typeface="Calibri"/>
            </a:endParaRPr>
          </a:p>
          <a:p>
            <a:pPr marL="1260000" lvl="2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2210" b="0" strike="noStrike" spc="-1">
                <a:solidFill>
                  <a:srgbClr val="000000"/>
                </a:solidFill>
                <a:latin typeface="Calibri"/>
              </a:rPr>
              <a:t>Third level</a:t>
            </a:r>
            <a:endParaRPr lang="en-US" sz="2210" b="0" strike="noStrike" spc="-1">
              <a:solidFill>
                <a:srgbClr val="000000"/>
              </a:solidFill>
              <a:latin typeface="Calibri"/>
            </a:endParaRPr>
          </a:p>
          <a:p>
            <a:pPr marL="1764000" lvl="3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979" b="0" strike="noStrike" spc="-1">
                <a:solidFill>
                  <a:srgbClr val="000000"/>
                </a:solidFill>
                <a:latin typeface="Calibri"/>
              </a:rPr>
              <a:t>Fourth level</a:t>
            </a:r>
            <a:endParaRPr lang="en-US" sz="1979" b="0" strike="noStrike" spc="-1">
              <a:solidFill>
                <a:srgbClr val="000000"/>
              </a:solidFill>
              <a:latin typeface="Calibri"/>
            </a:endParaRPr>
          </a:p>
          <a:p>
            <a:pPr marL="2267640" lvl="4" indent="-25200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979" b="0" strike="noStrike" spc="-1">
                <a:solidFill>
                  <a:srgbClr val="000000"/>
                </a:solidFill>
                <a:latin typeface="Calibri"/>
              </a:rPr>
              <a:t>Fifth level</a:t>
            </a:r>
            <a:endParaRPr lang="en-US" sz="1979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32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6A2664F-E393-4D12-A78F-77A89075AC8C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GB" sz="6619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619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4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32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5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sldNum" idx="6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32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FFF6794-C090-48E9-8905-D633978C115B}" type="slidenum">
              <a:rPr lang="en-MK" sz="132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32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08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21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79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840" cy="263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GB" sz="624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2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 idx="7"/>
          </p:nvPr>
        </p:nvSpPr>
        <p:spPr>
          <a:xfrm>
            <a:off x="73512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MK" sz="1240" b="0" strike="noStrike" spc="-1">
                <a:solidFill>
                  <a:srgbClr val="8B8B8B"/>
                </a:solidFill>
                <a:latin typeface="Calibri"/>
              </a:rPr>
              <a:t>&lt;data/ora&gt;</a:t>
            </a:r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 idx="8"/>
          </p:nvPr>
        </p:nvSpPr>
        <p:spPr>
          <a:xfrm>
            <a:off x="3541680" y="7006680"/>
            <a:ext cx="360828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&lt;piè di pagina&gt;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sldNum" idx="9"/>
          </p:nvPr>
        </p:nvSpPr>
        <p:spPr>
          <a:xfrm>
            <a:off x="7551000" y="7006680"/>
            <a:ext cx="2405160" cy="402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MK" sz="124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4EC58AC-E809-4926-9D6B-E7563A7C1C0B}" type="slidenum">
              <a:rPr lang="en-MK" sz="124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it-IT" sz="124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1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8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r>
              <a:rPr lang="de-DE" sz="4850" spc="-1" dirty="0" err="1">
                <a:solidFill>
                  <a:srgbClr val="000000"/>
                </a:solidFill>
                <a:latin typeface="TT Fors Bold"/>
              </a:rPr>
              <a:t>Istruzioni</a:t>
            </a:r>
            <a:r>
              <a:rPr lang="de-DE" sz="4850" spc="-1" dirty="0">
                <a:solidFill>
                  <a:srgbClr val="000000"/>
                </a:solidFill>
                <a:latin typeface="TT Fors Bold"/>
              </a:rPr>
              <a:t> da </a:t>
            </a:r>
            <a:r>
              <a:rPr lang="de-DE" sz="4850" spc="-1" dirty="0" err="1">
                <a:solidFill>
                  <a:srgbClr val="000000"/>
                </a:solidFill>
                <a:latin typeface="TT Fors Bold"/>
              </a:rPr>
              <a:t>stampare</a:t>
            </a:r>
            <a:r>
              <a:rPr lang="de-DE" sz="4850" spc="-1" dirty="0">
                <a:solidFill>
                  <a:srgbClr val="000000"/>
                </a:solidFill>
                <a:latin typeface="TT Fors Bold"/>
              </a:rPr>
              <a:t> </a:t>
            </a:r>
            <a:endParaRPr lang="de-DE" sz="4850" b="0" strike="noStrike" spc="-1" dirty="0">
              <a:solidFill>
                <a:srgbClr val="000000"/>
              </a:solidFill>
              <a:latin typeface="TT Fors Bold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710477" y="1630421"/>
            <a:ext cx="5232240" cy="4796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51460" indent="-25146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Istruzioni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principali</a:t>
            </a:r>
            <a:r>
              <a:rPr lang="de-DE" sz="2400" b="0" strike="noStrike" spc="-1" dirty="0">
                <a:solidFill>
                  <a:srgbClr val="000000"/>
                </a:solidFill>
                <a:latin typeface="TT Fors"/>
              </a:rPr>
              <a:t>: 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Stampa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pagina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2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su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un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foglio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A4</a:t>
            </a:r>
            <a:endParaRPr lang="de-DE" sz="2400" b="0" strike="noStrike" spc="-1" dirty="0">
              <a:solidFill>
                <a:srgbClr val="000000"/>
              </a:solidFill>
              <a:latin typeface="TT Fors"/>
            </a:endParaRPr>
          </a:p>
          <a:p>
            <a:pPr marL="251460" indent="-25146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Istruzioni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passo</a:t>
            </a:r>
            <a:r>
              <a:rPr lang="de-DE" sz="2400" spc="-1" dirty="0">
                <a:solidFill>
                  <a:srgbClr val="000000"/>
                </a:solidFill>
                <a:latin typeface="TT Fors"/>
              </a:rPr>
              <a:t> per </a:t>
            </a:r>
            <a:r>
              <a:rPr lang="de-DE" sz="2400" spc="-1" dirty="0" err="1">
                <a:solidFill>
                  <a:srgbClr val="000000"/>
                </a:solidFill>
                <a:latin typeface="TT Fors"/>
              </a:rPr>
              <a:t>passo</a:t>
            </a:r>
            <a:r>
              <a:rPr lang="de-DE" sz="2400" b="0" strike="noStrike" spc="-1" dirty="0">
                <a:solidFill>
                  <a:srgbClr val="000000"/>
                </a:solidFill>
                <a:latin typeface="TT Fors"/>
              </a:rPr>
              <a:t>: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755650" lvl="1" indent="-251460"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pc="-1" dirty="0">
                <a:solidFill>
                  <a:srgbClr val="000000"/>
                </a:solidFill>
                <a:latin typeface="TT Fors"/>
              </a:rPr>
              <a:t>Stampa le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pagine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3-6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utilizzando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la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modalità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2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pagine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su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una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pagina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, 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no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fronte/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retro</a:t>
            </a:r>
            <a:endParaRPr lang="de-DE" spc="-1" dirty="0">
              <a:solidFill>
                <a:srgbClr val="000000"/>
              </a:solidFill>
              <a:latin typeface="TT Fors"/>
            </a:endParaRPr>
          </a:p>
          <a:p>
            <a:pPr marL="755650" lvl="1" indent="-251460"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pc="-1" dirty="0">
                <a:solidFill>
                  <a:srgbClr val="000000"/>
                </a:solidFill>
                <a:latin typeface="TT Fors"/>
              </a:rPr>
              <a:t>Stampa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su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cartoncino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(es. 250 g) </a:t>
            </a:r>
            <a:endParaRPr lang="de-DE" sz="2400" b="0" strike="noStrike" spc="-1" dirty="0">
              <a:solidFill>
                <a:srgbClr val="000000"/>
              </a:solidFill>
              <a:latin typeface="TT Fors"/>
            </a:endParaRPr>
          </a:p>
          <a:p>
            <a:pPr marL="755650" lvl="1" indent="-251460"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pc="-1" dirty="0" err="1">
                <a:solidFill>
                  <a:srgbClr val="000000"/>
                </a:solidFill>
                <a:latin typeface="TT Fors"/>
              </a:rPr>
              <a:t>Piega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il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foglio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a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metà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(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facoltativo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: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puoi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tagliare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i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margini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bianchi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)</a:t>
            </a:r>
            <a:endParaRPr lang="de-DE" sz="2400" b="0" strike="noStrike" spc="-1" dirty="0">
              <a:solidFill>
                <a:srgbClr val="000000"/>
              </a:solidFill>
              <a:latin typeface="TT Fors"/>
            </a:endParaRPr>
          </a:p>
          <a:p>
            <a:pPr marL="755650" lvl="1" indent="-251460">
              <a:spcBef>
                <a:spcPts val="550"/>
              </a:spcBef>
              <a:buClr>
                <a:srgbClr val="000000"/>
              </a:buClr>
              <a:buFont typeface="Arial"/>
              <a:buChar char="•"/>
            </a:pPr>
            <a:r>
              <a:rPr lang="de-DE" spc="-1" dirty="0">
                <a:solidFill>
                  <a:srgbClr val="000000"/>
                </a:solidFill>
                <a:latin typeface="TT Fors"/>
              </a:rPr>
              <a:t>Come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risultato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 si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ottengono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 due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frontalini</a:t>
            </a:r>
            <a:r>
              <a:rPr lang="de-DE" spc="-1" dirty="0">
                <a:solidFill>
                  <a:srgbClr val="000000"/>
                </a:solidFill>
                <a:latin typeface="TT Fors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TT Fors"/>
              </a:rPr>
              <a:t>piegati</a:t>
            </a:r>
            <a:endParaRPr lang="de-DE" sz="2400" b="0" strike="noStrike" spc="-1" dirty="0">
              <a:solidFill>
                <a:srgbClr val="000000"/>
              </a:solidFill>
              <a:latin typeface="TT Fors"/>
            </a:endParaRPr>
          </a:p>
          <a:p>
            <a:pPr indent="0">
              <a:lnSpc>
                <a:spcPct val="90000"/>
              </a:lnSpc>
              <a:spcBef>
                <a:spcPts val="1103"/>
              </a:spcBef>
              <a:buNone/>
              <a:tabLst>
                <a:tab pos="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4440" cy="2870280"/>
          </a:xfrm>
          <a:prstGeom prst="rect">
            <a:avLst/>
          </a:prstGeom>
          <a:ln w="0">
            <a:noFill/>
          </a:ln>
        </p:spPr>
      </p:pic>
      <p:sp>
        <p:nvSpPr>
          <p:cNvPr id="126" name="Rechteck 6"/>
          <p:cNvSpPr/>
          <p:nvPr/>
        </p:nvSpPr>
        <p:spPr>
          <a:xfrm>
            <a:off x="7042320" y="1631880"/>
            <a:ext cx="1307880" cy="3297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Rechteck 7"/>
          <p:cNvSpPr/>
          <p:nvPr/>
        </p:nvSpPr>
        <p:spPr>
          <a:xfrm>
            <a:off x="7270920" y="2136240"/>
            <a:ext cx="583920" cy="2178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Rechteck 8"/>
          <p:cNvSpPr/>
          <p:nvPr/>
        </p:nvSpPr>
        <p:spPr>
          <a:xfrm>
            <a:off x="6035040" y="2365560"/>
            <a:ext cx="123552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Rechteck 9"/>
          <p:cNvSpPr/>
          <p:nvPr/>
        </p:nvSpPr>
        <p:spPr>
          <a:xfrm>
            <a:off x="6652800" y="2932200"/>
            <a:ext cx="617400" cy="16236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Rechteck 10"/>
          <p:cNvSpPr/>
          <p:nvPr/>
        </p:nvSpPr>
        <p:spPr>
          <a:xfrm>
            <a:off x="6697440" y="3662640"/>
            <a:ext cx="2224080" cy="147240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800" b="0" strike="noStrike" spc="-1">
                <a:solidFill>
                  <a:schemeClr val="lt1"/>
                </a:solidFill>
                <a:latin typeface="Calibri"/>
              </a:rPr>
              <a:t>SORRY, only in German!</a:t>
            </a:r>
            <a:endParaRPr lang="it-IT" sz="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4"/>
          <p:cNvPicPr/>
          <p:nvPr/>
        </p:nvPicPr>
        <p:blipFill>
          <a:blip r:embed="rId2"/>
          <a:stretch/>
        </p:blipFill>
        <p:spPr>
          <a:xfrm>
            <a:off x="4884840" y="1125720"/>
            <a:ext cx="6986520" cy="698652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5"/>
          <p:cNvPicPr/>
          <p:nvPr/>
        </p:nvPicPr>
        <p:blipFill>
          <a:blip r:embed="rId3"/>
          <a:stretch/>
        </p:blipFill>
        <p:spPr>
          <a:xfrm>
            <a:off x="406080" y="-1680480"/>
            <a:ext cx="3494160" cy="3500640"/>
          </a:xfrm>
          <a:prstGeom prst="rect">
            <a:avLst/>
          </a:prstGeom>
          <a:ln w="0">
            <a:noFill/>
          </a:ln>
        </p:spPr>
      </p:pic>
      <p:sp>
        <p:nvSpPr>
          <p:cNvPr id="133" name="TextBox 6"/>
          <p:cNvSpPr/>
          <p:nvPr/>
        </p:nvSpPr>
        <p:spPr>
          <a:xfrm>
            <a:off x="741422" y="2122017"/>
            <a:ext cx="7395743" cy="22027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ts val="5400"/>
              </a:lnSpc>
              <a:tabLst>
                <a:tab pos="0" algn="l"/>
              </a:tabLst>
            </a:pP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Ridurre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al </a:t>
            </a: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minimo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</a:t>
            </a: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l'emissione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di </a:t>
            </a: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carbonio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di </a:t>
            </a: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una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</a:t>
            </a:r>
            <a:r>
              <a:rPr lang="de-DE" sz="5400" b="1" spc="-1" dirty="0" err="1">
                <a:solidFill>
                  <a:srgbClr val="F5DF4D"/>
                </a:solidFill>
                <a:latin typeface="TT Fors Bold"/>
                <a:cs typeface="Arial"/>
              </a:rPr>
              <a:t>mensa</a:t>
            </a:r>
            <a:r>
              <a:rPr lang="de-DE" sz="5400" b="1" spc="-1" dirty="0">
                <a:solidFill>
                  <a:srgbClr val="F5DF4D"/>
                </a:solidFill>
                <a:latin typeface="TT Fors Bold"/>
                <a:cs typeface="Arial"/>
              </a:rPr>
              <a:t> </a:t>
            </a:r>
            <a:endParaRPr lang="en-US" sz="5400" b="1" strike="noStrike" spc="-1" dirty="0">
              <a:solidFill>
                <a:srgbClr val="F5DF4D"/>
              </a:solidFill>
              <a:latin typeface="TT Fors Bold"/>
              <a:cs typeface="Arial"/>
            </a:endParaRPr>
          </a:p>
        </p:txBody>
      </p:sp>
      <p:sp>
        <p:nvSpPr>
          <p:cNvPr id="134" name="Textfeld 3"/>
          <p:cNvSpPr/>
          <p:nvPr/>
        </p:nvSpPr>
        <p:spPr>
          <a:xfrm>
            <a:off x="741422" y="5058741"/>
            <a:ext cx="67626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Fai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parte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dello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staff di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una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mensa! Devi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servire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100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clienti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con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cibo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sano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, gustoso e </a:t>
            </a:r>
            <a:r>
              <a:rPr lang="en-US" sz="2400" spc="-1" dirty="0" err="1">
                <a:solidFill>
                  <a:srgbClr val="FFFFFF"/>
                </a:solidFill>
                <a:latin typeface="TT Fors Bold"/>
              </a:rPr>
              <a:t>sostenibile</a:t>
            </a:r>
            <a:r>
              <a:rPr lang="en-US" sz="2400" spc="-1" dirty="0">
                <a:solidFill>
                  <a:srgbClr val="FFFFFF"/>
                </a:solidFill>
                <a:latin typeface="TT Fors Bold"/>
              </a:rPr>
              <a:t>. </a:t>
            </a:r>
            <a:endParaRPr lang="en-US" sz="2400" b="0" strike="noStrike" spc="-1" dirty="0">
              <a:solidFill>
                <a:srgbClr val="FFFFFF"/>
              </a:solidFill>
              <a:latin typeface="TT Fors Bold"/>
            </a:endParaRPr>
          </a:p>
        </p:txBody>
      </p:sp>
      <p:pic>
        <p:nvPicPr>
          <p:cNvPr id="135" name="Picture 2"/>
          <p:cNvPicPr/>
          <p:nvPr/>
        </p:nvPicPr>
        <p:blipFill>
          <a:blip r:embed="rId4"/>
          <a:stretch/>
        </p:blipFill>
        <p:spPr>
          <a:xfrm rot="19065000">
            <a:off x="7898400" y="2847240"/>
            <a:ext cx="2563920" cy="2392920"/>
          </a:xfrm>
          <a:prstGeom prst="rect">
            <a:avLst/>
          </a:prstGeom>
          <a:ln w="0">
            <a:noFill/>
          </a:ln>
        </p:spPr>
      </p:pic>
      <p:sp>
        <p:nvSpPr>
          <p:cNvPr id="136" name="TextBox 7"/>
          <p:cNvSpPr/>
          <p:nvPr/>
        </p:nvSpPr>
        <p:spPr>
          <a:xfrm>
            <a:off x="8260430" y="3091139"/>
            <a:ext cx="1844640" cy="13835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spcAft>
                <a:spcPts val="201"/>
              </a:spcAft>
              <a:tabLst>
                <a:tab pos="0" algn="l"/>
              </a:tabLst>
            </a:pPr>
            <a:r>
              <a:rPr lang="de-DE" sz="1400" b="0" strike="noStrike" spc="-1" dirty="0">
                <a:solidFill>
                  <a:srgbClr val="BB244A"/>
                </a:solidFill>
                <a:latin typeface="TT Fors"/>
              </a:rPr>
              <a:t>Mindset: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agisci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in modo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sostenibile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sul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posto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di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lavoro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.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L'impatto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che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puoi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avere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come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professionista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 è </a:t>
            </a:r>
            <a:r>
              <a:rPr lang="de-DE" sz="1400" spc="-1" dirty="0" err="1">
                <a:solidFill>
                  <a:srgbClr val="BB244A"/>
                </a:solidFill>
                <a:latin typeface="TT Fors"/>
              </a:rPr>
              <a:t>tanto</a:t>
            </a:r>
            <a:r>
              <a:rPr lang="de-DE" sz="1400" spc="-1" dirty="0">
                <a:solidFill>
                  <a:srgbClr val="BB244A"/>
                </a:solidFill>
                <a:latin typeface="TT Fors"/>
              </a:rPr>
              <a:t>! </a:t>
            </a:r>
            <a:endParaRPr lang="de-DE" sz="1400" b="0" strike="noStrike" spc="-1" dirty="0">
              <a:solidFill>
                <a:srgbClr val="BB244A"/>
              </a:solidFill>
              <a:latin typeface="TT Fors"/>
            </a:endParaRPr>
          </a:p>
        </p:txBody>
      </p:sp>
      <p:pic>
        <p:nvPicPr>
          <p:cNvPr id="137" name="Picture 9"/>
          <p:cNvPicPr/>
          <p:nvPr/>
        </p:nvPicPr>
        <p:blipFill>
          <a:blip r:embed="rId5"/>
          <a:stretch/>
        </p:blipFill>
        <p:spPr>
          <a:xfrm>
            <a:off x="7736400" y="5329440"/>
            <a:ext cx="1195200" cy="1392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endParaRPr lang="en-US" sz="485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Box 7"/>
          <p:cNvSpPr/>
          <p:nvPr/>
        </p:nvSpPr>
        <p:spPr>
          <a:xfrm>
            <a:off x="8163360" y="3695760"/>
            <a:ext cx="1738800" cy="126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Aft>
                <a:spcPts val="187"/>
              </a:spcAft>
            </a:pPr>
            <a:r>
              <a:rPr lang="de-DE" sz="1510" b="0" strike="noStrike" spc="-1">
                <a:solidFill>
                  <a:srgbClr val="BB244A"/>
                </a:solidFill>
                <a:latin typeface="TT Fors"/>
              </a:rPr>
              <a:t>Mindset: </a:t>
            </a:r>
            <a:endParaRPr lang="it-IT" sz="151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87"/>
              </a:spcAft>
            </a:pPr>
            <a:r>
              <a:rPr lang="en-US" sz="1510" b="0" strike="noStrike" spc="-1">
                <a:solidFill>
                  <a:srgbClr val="BB244A"/>
                </a:solidFill>
                <a:latin typeface="TT Fors"/>
              </a:rPr>
              <a:t>There are various ways to make professional life climate-friendly</a:t>
            </a:r>
            <a:endParaRPr lang="it-IT" sz="151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Picture 2"/>
          <p:cNvPicPr/>
          <p:nvPr/>
        </p:nvPicPr>
        <p:blipFill>
          <a:blip r:embed="rId2"/>
          <a:stretch/>
        </p:blipFill>
        <p:spPr>
          <a:xfrm flipH="1">
            <a:off x="531000" y="826200"/>
            <a:ext cx="2831760" cy="2837160"/>
          </a:xfrm>
          <a:prstGeom prst="rect">
            <a:avLst/>
          </a:prstGeom>
          <a:ln w="0">
            <a:noFill/>
          </a:ln>
        </p:spPr>
      </p:pic>
      <p:sp>
        <p:nvSpPr>
          <p:cNvPr id="142" name="TextBox 4"/>
          <p:cNvSpPr/>
          <p:nvPr/>
        </p:nvSpPr>
        <p:spPr>
          <a:xfrm>
            <a:off x="3503160" y="818280"/>
            <a:ext cx="6657480" cy="46764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ts val="5091"/>
              </a:lnSpc>
            </a:pPr>
            <a:endParaRPr lang="en-US" sz="5050" b="1" spc="-1" dirty="0">
              <a:solidFill>
                <a:srgbClr val="F5DF4D"/>
              </a:solidFill>
              <a:latin typeface="TT Fors Bold"/>
            </a:endParaRPr>
          </a:p>
          <a:p>
            <a:pPr>
              <a:lnSpc>
                <a:spcPts val="5091"/>
              </a:lnSpc>
            </a:pP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Crea il </a:t>
            </a:r>
            <a:r>
              <a:rPr lang="en-US" sz="5050" b="1" spc="-1" dirty="0" err="1">
                <a:solidFill>
                  <a:srgbClr val="F5DF4D"/>
                </a:solidFill>
                <a:latin typeface="TT Fors Bold"/>
              </a:rPr>
              <a:t>tuo</a:t>
            </a: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 burger secondo </a:t>
            </a:r>
            <a:r>
              <a:rPr lang="en-US" sz="5050" b="1" spc="-1" dirty="0" err="1">
                <a:solidFill>
                  <a:srgbClr val="F5DF4D"/>
                </a:solidFill>
                <a:latin typeface="TT Fors Bold"/>
              </a:rPr>
              <a:t>i</a:t>
            </a: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 </a:t>
            </a:r>
            <a:r>
              <a:rPr lang="en-US" sz="5050" b="1" spc="-1" dirty="0" err="1">
                <a:solidFill>
                  <a:srgbClr val="F5DF4D"/>
                </a:solidFill>
                <a:latin typeface="TT Fors Bold"/>
              </a:rPr>
              <a:t>tuoi</a:t>
            </a: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 </a:t>
            </a:r>
            <a:r>
              <a:rPr lang="en-US" sz="5050" b="1" spc="-1" dirty="0" err="1">
                <a:solidFill>
                  <a:srgbClr val="F5DF4D"/>
                </a:solidFill>
                <a:latin typeface="TT Fors Bold"/>
              </a:rPr>
              <a:t>gusti</a:t>
            </a: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 in maniera </a:t>
            </a:r>
            <a:r>
              <a:rPr lang="en-US" sz="5050" b="1" spc="-1" dirty="0" err="1">
                <a:solidFill>
                  <a:srgbClr val="F5DF4D"/>
                </a:solidFill>
                <a:latin typeface="TT Fors Bold"/>
              </a:rPr>
              <a:t>sostenibile</a:t>
            </a:r>
            <a:r>
              <a:rPr lang="en-US" sz="5050" b="1" spc="-1" dirty="0">
                <a:solidFill>
                  <a:srgbClr val="F5DF4D"/>
                </a:solidFill>
                <a:latin typeface="TT Fors Bold"/>
              </a:rPr>
              <a:t>. </a:t>
            </a:r>
            <a:endParaRPr lang="en-US"/>
          </a:p>
          <a:p>
            <a:pPr>
              <a:lnSpc>
                <a:spcPts val="5091"/>
              </a:lnSpc>
            </a:pP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Scegli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i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 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tuoi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ingredienti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preferiti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e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pesa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il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tuo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burger </a:t>
            </a:r>
            <a:endParaRPr lang="en-US" sz="5050" b="1" strike="noStrike" spc="-1" dirty="0">
              <a:solidFill>
                <a:srgbClr val="F5DF4D"/>
              </a:solidFill>
              <a:latin typeface="TT Fors"/>
            </a:endParaRPr>
          </a:p>
        </p:txBody>
      </p:sp>
      <p:sp>
        <p:nvSpPr>
          <p:cNvPr id="143" name="TextBox 4"/>
          <p:cNvSpPr/>
          <p:nvPr/>
        </p:nvSpPr>
        <p:spPr>
          <a:xfrm>
            <a:off x="1097280" y="1364760"/>
            <a:ext cx="1688040" cy="170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580" b="1" strike="noStrike" spc="-1">
                <a:solidFill>
                  <a:srgbClr val="F5DF4D"/>
                </a:solidFill>
                <a:latin typeface="TT Fors Bold"/>
              </a:rPr>
              <a:t>1</a:t>
            </a:r>
            <a:endParaRPr lang="it-IT" sz="1058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400" cy="146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endParaRPr lang="en-US" sz="485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400" cy="4796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308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Box 7"/>
          <p:cNvSpPr/>
          <p:nvPr/>
        </p:nvSpPr>
        <p:spPr>
          <a:xfrm>
            <a:off x="8163360" y="3695760"/>
            <a:ext cx="1738800" cy="126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Aft>
                <a:spcPts val="187"/>
              </a:spcAft>
              <a:tabLst>
                <a:tab pos="0" algn="l"/>
              </a:tabLst>
            </a:pPr>
            <a:r>
              <a:rPr lang="de-DE" sz="1510" b="0" strike="noStrike" spc="-1">
                <a:solidFill>
                  <a:srgbClr val="BB244A"/>
                </a:solidFill>
                <a:latin typeface="TT Fors"/>
              </a:rPr>
              <a:t>Mindset: </a:t>
            </a:r>
            <a:endParaRPr lang="it-IT" sz="151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87"/>
              </a:spcAft>
              <a:tabLst>
                <a:tab pos="0" algn="l"/>
              </a:tabLst>
            </a:pPr>
            <a:r>
              <a:rPr lang="en-US" sz="1510" b="0" strike="noStrike" spc="-1">
                <a:solidFill>
                  <a:srgbClr val="BB244A"/>
                </a:solidFill>
                <a:latin typeface="TT Fors"/>
              </a:rPr>
              <a:t>There are various ways to make professional life climate-friendly</a:t>
            </a:r>
            <a:endParaRPr lang="it-IT" sz="151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Picture 2"/>
          <p:cNvPicPr/>
          <p:nvPr/>
        </p:nvPicPr>
        <p:blipFill>
          <a:blip r:embed="rId2"/>
          <a:stretch/>
        </p:blipFill>
        <p:spPr>
          <a:xfrm flipH="1">
            <a:off x="531000" y="826200"/>
            <a:ext cx="2831760" cy="2837160"/>
          </a:xfrm>
          <a:prstGeom prst="rect">
            <a:avLst/>
          </a:prstGeom>
          <a:ln w="0">
            <a:noFill/>
          </a:ln>
        </p:spPr>
      </p:pic>
      <p:sp>
        <p:nvSpPr>
          <p:cNvPr id="148" name="TextBox 4"/>
          <p:cNvSpPr/>
          <p:nvPr/>
        </p:nvSpPr>
        <p:spPr>
          <a:xfrm>
            <a:off x="3503160" y="818280"/>
            <a:ext cx="6657480" cy="33684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ts val="5091"/>
              </a:lnSpc>
            </a:pPr>
            <a:r>
              <a:rPr lang="en-US" sz="6000" b="1" spc="-1" err="1">
                <a:solidFill>
                  <a:srgbClr val="F5DF4D"/>
                </a:solidFill>
                <a:latin typeface="TT Fors Bold"/>
              </a:rPr>
              <a:t>Riempi</a:t>
            </a:r>
            <a:r>
              <a:rPr lang="en-US" sz="6000" b="1" spc="-1" dirty="0">
                <a:solidFill>
                  <a:srgbClr val="F5DF4D"/>
                </a:solidFill>
                <a:latin typeface="TT Fors Bold"/>
              </a:rPr>
              <a:t> il menu e </a:t>
            </a:r>
            <a:r>
              <a:rPr lang="en-US" sz="6000" b="1" spc="-1" err="1">
                <a:solidFill>
                  <a:srgbClr val="F5DF4D"/>
                </a:solidFill>
                <a:latin typeface="TT Fors Bold"/>
              </a:rPr>
              <a:t>dai</a:t>
            </a:r>
            <a:r>
              <a:rPr lang="en-US" sz="6000" b="1" spc="-1" dirty="0">
                <a:solidFill>
                  <a:srgbClr val="F5DF4D"/>
                </a:solidFill>
                <a:latin typeface="TT Fors Bold"/>
              </a:rPr>
              <a:t> </a:t>
            </a:r>
            <a:r>
              <a:rPr lang="en-US" sz="6000" b="1" spc="-1" err="1">
                <a:solidFill>
                  <a:srgbClr val="F5DF4D"/>
                </a:solidFill>
                <a:latin typeface="TT Fors Bold"/>
              </a:rPr>
              <a:t>una</a:t>
            </a:r>
            <a:r>
              <a:rPr lang="en-US" sz="6000" b="1" spc="-1" dirty="0">
                <a:solidFill>
                  <a:srgbClr val="F5DF4D"/>
                </a:solidFill>
                <a:latin typeface="TT Fors Bold"/>
              </a:rPr>
              <a:t> </a:t>
            </a:r>
            <a:r>
              <a:rPr lang="en-US" sz="6000" b="1" spc="-1" err="1">
                <a:solidFill>
                  <a:srgbClr val="F5DF4D"/>
                </a:solidFill>
                <a:latin typeface="TT Fors Bold"/>
              </a:rPr>
              <a:t>valutazione</a:t>
            </a:r>
            <a:r>
              <a:rPr lang="en-US" sz="6000" b="1" spc="-1" dirty="0">
                <a:solidFill>
                  <a:srgbClr val="F5DF4D"/>
                </a:solidFill>
                <a:latin typeface="TT Fors Bold"/>
              </a:rPr>
              <a:t>: </a:t>
            </a:r>
            <a:br>
              <a:rPr sz="5050" dirty="0"/>
            </a:b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5091"/>
              </a:lnSpc>
            </a:pP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Quanto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sostenibile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è la </a:t>
            </a:r>
            <a:r>
              <a:rPr lang="en-US" sz="5050" b="1" spc="-1" dirty="0" err="1">
                <a:solidFill>
                  <a:srgbClr val="F5DF4D"/>
                </a:solidFill>
                <a:latin typeface="TT Fors"/>
              </a:rPr>
              <a:t>tua</a:t>
            </a:r>
            <a:r>
              <a:rPr lang="en-US" sz="5050" b="1" spc="-1" dirty="0">
                <a:solidFill>
                  <a:srgbClr val="F5DF4D"/>
                </a:solidFill>
                <a:latin typeface="TT Fors"/>
              </a:rPr>
              <a:t> mensa? </a:t>
            </a:r>
            <a:endParaRPr lang="en-US" sz="5050" b="1" strike="noStrike" spc="-1" dirty="0">
              <a:solidFill>
                <a:srgbClr val="F5DF4D"/>
              </a:solidFill>
              <a:latin typeface="TT Fors"/>
            </a:endParaRPr>
          </a:p>
        </p:txBody>
      </p:sp>
      <p:sp>
        <p:nvSpPr>
          <p:cNvPr id="149" name="TextBox 4"/>
          <p:cNvSpPr/>
          <p:nvPr/>
        </p:nvSpPr>
        <p:spPr>
          <a:xfrm>
            <a:off x="1097280" y="1364760"/>
            <a:ext cx="1688040" cy="170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0580" b="1" strike="noStrike" spc="-1">
                <a:solidFill>
                  <a:srgbClr val="F5DF4D"/>
                </a:solidFill>
                <a:latin typeface="TT Fors Bold"/>
              </a:rPr>
              <a:t>2</a:t>
            </a:r>
            <a:endParaRPr lang="it-IT" sz="1058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3a36607-cf07-4011-9114-a038bea3bdcf">
      <Terms xmlns="http://schemas.microsoft.com/office/infopath/2007/PartnerControls"/>
    </lcf76f155ced4ddcb4097134ff3c332f>
    <TaxCatchAll xmlns="d55dafed-cc19-423b-9d28-b70dedc6b6d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11F2F09A1B364479E3FDF06624FF87D" ma:contentTypeVersion="15" ma:contentTypeDescription="Creare un nuovo documento." ma:contentTypeScope="" ma:versionID="0f15c7c82a3164a96dc0dd2c52bfe228">
  <xsd:schema xmlns:xsd="http://www.w3.org/2001/XMLSchema" xmlns:xs="http://www.w3.org/2001/XMLSchema" xmlns:p="http://schemas.microsoft.com/office/2006/metadata/properties" xmlns:ns2="f3a36607-cf07-4011-9114-a038bea3bdcf" xmlns:ns3="d55dafed-cc19-423b-9d28-b70dedc6b6db" targetNamespace="http://schemas.microsoft.com/office/2006/metadata/properties" ma:root="true" ma:fieldsID="e43c2abd9a869a53d18fc0b6561c4981" ns2:_="" ns3:_="">
    <xsd:import namespace="f3a36607-cf07-4011-9114-a038bea3bdcf"/>
    <xsd:import namespace="d55dafed-cc19-423b-9d28-b70dedc6b6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36607-cf07-4011-9114-a038bea3b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Tag immagine" ma:readOnly="false" ma:fieldId="{5cf76f15-5ced-4ddc-b409-7134ff3c332f}" ma:taxonomyMulti="true" ma:sspId="ef616314-d9d9-4aad-a672-bf19944a0ba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dafed-cc19-423b-9d28-b70dedc6b6db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2cf49a0-a171-4f16-84b9-85b53d08deed}" ma:internalName="TaxCatchAll" ma:showField="CatchAllData" ma:web="d55dafed-cc19-423b-9d28-b70dedc6b6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AF8AB3-678E-4FFF-8A0A-BC194C5E72EB}">
  <ds:schemaRefs>
    <ds:schemaRef ds:uri="d55dafed-cc19-423b-9d28-b70dedc6b6db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f3a36607-cf07-4011-9114-a038bea3bdc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09E5E6-156F-4091-8706-1E8AEF55DE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342AC-C0BF-4549-BBF7-B10D51AED46E}">
  <ds:schemaRefs>
    <ds:schemaRef ds:uri="d55dafed-cc19-423b-9d28-b70dedc6b6db"/>
    <ds:schemaRef ds:uri="f3a36607-cf07-4011-9114-a038bea3bdc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182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1_Office Theme</vt:lpstr>
      <vt:lpstr>Istruzioni da stampare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Stefani Prenkova</cp:lastModifiedBy>
  <cp:revision>119</cp:revision>
  <cp:lastPrinted>2025-07-31T10:07:39Z</cp:lastPrinted>
  <dcterms:created xsi:type="dcterms:W3CDTF">2025-01-17T12:37:01Z</dcterms:created>
  <dcterms:modified xsi:type="dcterms:W3CDTF">2025-11-03T12:33:36Z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i4>6</vt:i4>
  </property>
  <property fmtid="{D5CDD505-2E9C-101B-9397-08002B2CF9AE}" pid="4" name="ContentTypeId">
    <vt:lpwstr>0x010100D11F2F09A1B364479E3FDF06624FF87D</vt:lpwstr>
  </property>
  <property fmtid="{D5CDD505-2E9C-101B-9397-08002B2CF9AE}" pid="5" name="MediaServiceImageTags">
    <vt:lpwstr/>
  </property>
</Properties>
</file>